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20761" y="9139613"/>
            <a:ext cx="3954528" cy="5369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5273" y="8535749"/>
            <a:ext cx="3349027" cy="968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102293"/>
            <a:ext cx="18362636" cy="2193907"/>
            <a:chOff x="0" y="8102293"/>
            <a:chExt cx="18362636" cy="21939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389" y="2786227"/>
            <a:ext cx="15775360" cy="3900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39146" y="9320718"/>
            <a:ext cx="1447424" cy="5791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3938" y="8798164"/>
            <a:ext cx="5737551" cy="9643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812" y="623391"/>
            <a:ext cx="7297189" cy="21669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438" y="3721565"/>
            <a:ext cx="11278383" cy="1750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32929" y="3373678"/>
            <a:ext cx="4171429" cy="4399446"/>
            <a:chOff x="12632929" y="3373678"/>
            <a:chExt cx="4171429" cy="43994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632929" y="3373678"/>
              <a:ext cx="4169021" cy="4169021"/>
              <a:chOff x="12632929" y="3373678"/>
              <a:chExt cx="4169021" cy="416902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32929" y="3373678"/>
                <a:ext cx="4169021" cy="416902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7507" y="7479252"/>
              <a:ext cx="3287891" cy="4564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761" y="5453469"/>
            <a:ext cx="10845139" cy="21278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82010" y="-327692"/>
            <a:ext cx="31449735" cy="122236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383" y="594819"/>
            <a:ext cx="8603085" cy="22160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63" y="3302398"/>
            <a:ext cx="15776999" cy="3124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383" y="623391"/>
            <a:ext cx="14997189" cy="2166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4110" y="2342906"/>
            <a:ext cx="8971429" cy="7442116"/>
            <a:chOff x="1274110" y="2342906"/>
            <a:chExt cx="8971429" cy="74421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74110" y="2342906"/>
              <a:ext cx="8965748" cy="7020135"/>
              <a:chOff x="1274110" y="2342906"/>
              <a:chExt cx="8965748" cy="70201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74110" y="2342906"/>
                <a:ext cx="8965748" cy="702013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6070" y="9129352"/>
              <a:ext cx="3053689" cy="1013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10862" y="4074807"/>
            <a:ext cx="6171429" cy="3673502"/>
            <a:chOff x="11010862" y="4074807"/>
            <a:chExt cx="6171429" cy="367350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010862" y="4074807"/>
              <a:ext cx="6171429" cy="3240336"/>
              <a:chOff x="11010862" y="4074807"/>
              <a:chExt cx="6171429" cy="324033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10862" y="4074807"/>
                <a:ext cx="6171429" cy="324033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1923" y="6992495"/>
              <a:ext cx="1668994" cy="1100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19" y="-43529"/>
            <a:ext cx="18390885" cy="10376862"/>
            <a:chOff x="-47619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19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764" y="594819"/>
            <a:ext cx="3707789" cy="22160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069" y="3297799"/>
            <a:ext cx="15490632" cy="2386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021" y="5474893"/>
            <a:ext cx="12240899" cy="14633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545" y="3659376"/>
            <a:ext cx="6585162" cy="2789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8042" y="9137727"/>
            <a:ext cx="4360853" cy="5791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3484" y="8610168"/>
            <a:ext cx="7769028" cy="951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323810"/>
            <a:ext cx="18285714" cy="7961905"/>
            <a:chOff x="0" y="2323810"/>
            <a:chExt cx="18285714" cy="79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23810"/>
              <a:ext cx="18285714" cy="79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64474" y="4826379"/>
            <a:ext cx="2956767" cy="2956767"/>
            <a:chOff x="7664474" y="4826379"/>
            <a:chExt cx="2956767" cy="29567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4474" y="4826379"/>
              <a:ext cx="2956767" cy="29567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0165" y="715488"/>
            <a:ext cx="3446141" cy="1136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66905" y="3529108"/>
            <a:ext cx="4155387" cy="1262982"/>
            <a:chOff x="12166905" y="3529108"/>
            <a:chExt cx="4155387" cy="12629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97383" y="4050517"/>
              <a:ext cx="4352009" cy="95027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9944" y="3442147"/>
              <a:ext cx="3639645" cy="7534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5685" y="7487475"/>
            <a:ext cx="4480729" cy="1683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78923" y="6871031"/>
            <a:ext cx="2850445" cy="758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3494" y="7376504"/>
            <a:ext cx="4291224" cy="12950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8842" y="6858865"/>
            <a:ext cx="3149682" cy="7930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3644" y="4053748"/>
            <a:ext cx="4675711" cy="119928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6882" y="3418546"/>
            <a:ext cx="5437658" cy="8029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36466" y="5880980"/>
            <a:ext cx="3900602" cy="9778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388" y="507569"/>
            <a:ext cx="3733992" cy="2733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4117" y="1308335"/>
            <a:ext cx="1507248" cy="1941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15541" y="2585985"/>
            <a:ext cx="6914233" cy="1153285"/>
            <a:chOff x="7315541" y="2585985"/>
            <a:chExt cx="6914233" cy="11532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424" y="2053699"/>
              <a:ext cx="13828467" cy="230657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541" y="2585985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5508" y="3115008"/>
            <a:ext cx="476190" cy="95238"/>
            <a:chOff x="9405508" y="3115008"/>
            <a:chExt cx="476190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405508" y="3115008"/>
              <a:ext cx="476190" cy="95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4555" y="2650603"/>
            <a:ext cx="1345741" cy="11455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5621" y="2956916"/>
            <a:ext cx="2376622" cy="5296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08636" y="3590461"/>
            <a:ext cx="1516771" cy="19411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27446" y="4878691"/>
            <a:ext cx="6914233" cy="1153285"/>
            <a:chOff x="9327446" y="4878691"/>
            <a:chExt cx="6914233" cy="11532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0329" y="4346406"/>
              <a:ext cx="13828467" cy="230657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7446" y="4878691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1891" y="5407715"/>
            <a:ext cx="476190" cy="95238"/>
            <a:chOff x="13201891" y="5407715"/>
            <a:chExt cx="476190" cy="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3201891" y="5407715"/>
              <a:ext cx="476190" cy="95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97622" y="4974260"/>
            <a:ext cx="1140856" cy="11075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95106" y="5044240"/>
            <a:ext cx="4254394" cy="5485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90230" y="5435449"/>
            <a:ext cx="4152108" cy="5485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44119" y="5893748"/>
            <a:ext cx="1516771" cy="19411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5541" y="7171398"/>
            <a:ext cx="6914233" cy="1153285"/>
            <a:chOff x="7315541" y="7171398"/>
            <a:chExt cx="6914233" cy="11532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58424" y="6639113"/>
              <a:ext cx="13828467" cy="230657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5541" y="7171398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05508" y="7700421"/>
            <a:ext cx="476190" cy="95238"/>
            <a:chOff x="9405508" y="7700421"/>
            <a:chExt cx="476190" cy="952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9405508" y="7700421"/>
              <a:ext cx="476190" cy="9523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94079" y="7264584"/>
            <a:ext cx="1188475" cy="110750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291782" y="7336944"/>
            <a:ext cx="4400460" cy="5485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50868" y="7728154"/>
            <a:ext cx="4341203" cy="5485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170285" y="463137"/>
            <a:ext cx="2916810" cy="858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720" y="3300531"/>
            <a:ext cx="5961467" cy="3142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05499" y="3926536"/>
            <a:ext cx="19523325" cy="72341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12" y="623391"/>
            <a:ext cx="10920580" cy="21589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128" y="4446176"/>
            <a:ext cx="13569398" cy="10981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7295" y="2747856"/>
            <a:ext cx="9486883" cy="1766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43290" y="6285587"/>
            <a:ext cx="4476190" cy="2516015"/>
            <a:chOff x="12343290" y="6285587"/>
            <a:chExt cx="4476190" cy="25160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343290" y="6285587"/>
              <a:ext cx="4467440" cy="2388106"/>
              <a:chOff x="12343290" y="6285587"/>
              <a:chExt cx="4467440" cy="238810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43290" y="6285587"/>
                <a:ext cx="4467440" cy="238810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62027" y="8477832"/>
              <a:ext cx="2327077" cy="514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1383" y="596972"/>
            <a:ext cx="7631675" cy="2198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96" y="2244733"/>
            <a:ext cx="16154594" cy="67259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812" y="596972"/>
            <a:ext cx="11069770" cy="2198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48971" y="2635066"/>
            <a:ext cx="3101095" cy="3059213"/>
            <a:chOff x="3148971" y="2635066"/>
            <a:chExt cx="3101095" cy="30592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07119" y="2635066"/>
              <a:ext cx="2184794" cy="2199359"/>
              <a:chOff x="3607119" y="2635066"/>
              <a:chExt cx="2184794" cy="219935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07119" y="2635066"/>
                <a:ext cx="2184794" cy="219935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2200" y="4829400"/>
              <a:ext cx="4037419" cy="1100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6593" y="4388752"/>
            <a:ext cx="2792529" cy="2792529"/>
            <a:chOff x="7746593" y="4388752"/>
            <a:chExt cx="2792529" cy="27925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46593" y="4388752"/>
              <a:ext cx="2792529" cy="2792529"/>
              <a:chOff x="7746593" y="4388752"/>
              <a:chExt cx="2792529" cy="27925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46593" y="4388752"/>
                <a:ext cx="2792529" cy="279252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1541" y="5383007"/>
              <a:ext cx="3310179" cy="9464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88261" y="6312415"/>
            <a:ext cx="3180952" cy="2915445"/>
            <a:chOff x="3088261" y="6312415"/>
            <a:chExt cx="3180952" cy="291544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88261" y="6312415"/>
              <a:ext cx="3180952" cy="2445154"/>
              <a:chOff x="3088261" y="6312415"/>
              <a:chExt cx="3180952" cy="244515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088261" y="6312415"/>
                <a:ext cx="3177552" cy="2101347"/>
                <a:chOff x="3088261" y="6312415"/>
                <a:chExt cx="3177552" cy="210134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88261" y="6312415"/>
                  <a:ext cx="3177552" cy="210134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3244105" y="7924501"/>
                <a:ext cx="833068" cy="833068"/>
                <a:chOff x="3244105" y="7924501"/>
                <a:chExt cx="833068" cy="833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244105" y="7924501"/>
                  <a:ext cx="833068" cy="833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70775" y="8317295"/>
              <a:ext cx="2601171" cy="12203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64683" y="6454527"/>
            <a:ext cx="3476190" cy="2631219"/>
            <a:chOff x="12464683" y="6454527"/>
            <a:chExt cx="3476190" cy="263121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464683" y="6454527"/>
              <a:ext cx="3471776" cy="1876706"/>
              <a:chOff x="12464683" y="6454527"/>
              <a:chExt cx="3471776" cy="187670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64683" y="6454527"/>
                <a:ext cx="3471776" cy="187670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51013" y="8175181"/>
              <a:ext cx="2545981" cy="12203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59922" y="2308846"/>
            <a:ext cx="5885714" cy="3567747"/>
            <a:chOff x="11259922" y="2308846"/>
            <a:chExt cx="5885714" cy="356774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259922" y="2308846"/>
              <a:ext cx="5880519" cy="2813232"/>
              <a:chOff x="11259922" y="2308846"/>
              <a:chExt cx="5880519" cy="281323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59922" y="2308846"/>
                <a:ext cx="5880519" cy="281323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15489" y="4966029"/>
              <a:ext cx="2147695" cy="1191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339" y="3300531"/>
            <a:ext cx="8635495" cy="3142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598" y="-43529"/>
            <a:ext cx="18390885" cy="10376862"/>
            <a:chOff x="-50598" y="-43529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598" y="-43529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9693" y="6743910"/>
            <a:ext cx="8329476" cy="3710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383" y="623391"/>
            <a:ext cx="7527456" cy="21097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599" y="2585528"/>
            <a:ext cx="14415822" cy="1463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2676" y="4314312"/>
            <a:ext cx="3980952" cy="3178136"/>
            <a:chOff x="1502676" y="4314312"/>
            <a:chExt cx="3980952" cy="317813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2676" y="4314312"/>
              <a:ext cx="3976840" cy="2894836"/>
              <a:chOff x="1502676" y="4314312"/>
              <a:chExt cx="3976840" cy="289483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2676" y="4314312"/>
                <a:ext cx="3976840" cy="289483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8976" y="7136508"/>
              <a:ext cx="2493604" cy="5627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3203" y="4269148"/>
            <a:ext cx="6282479" cy="10130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4155" y="4997406"/>
            <a:ext cx="8677613" cy="10130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4155" y="5860038"/>
            <a:ext cx="11337432" cy="1463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2023-12-01T10:18:25Z</dcterms:created>
  <dcterms:modified xsi:type="dcterms:W3CDTF">2023-12-01T10:18:25Z</dcterms:modified>
</cp:coreProperties>
</file>